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69" r:id="rId6"/>
    <p:sldId id="273" r:id="rId7"/>
    <p:sldId id="276" r:id="rId8"/>
    <p:sldId id="280" r:id="rId9"/>
    <p:sldId id="282" r:id="rId10"/>
    <p:sldId id="284" r:id="rId11"/>
    <p:sldId id="285" r:id="rId12"/>
    <p:sldId id="283" r:id="rId13"/>
    <p:sldId id="274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6DBE38-B7F2-4431-A203-38968ECD1BD2}">
          <p14:sldIdLst>
            <p14:sldId id="281"/>
            <p14:sldId id="269"/>
          </p14:sldIdLst>
        </p14:section>
        <p14:section name="Untitled Section" id="{E151FC71-74BD-4508-914F-B9B8AF877D0B}">
          <p14:sldIdLst>
            <p14:sldId id="273"/>
            <p14:sldId id="276"/>
            <p14:sldId id="280"/>
            <p14:sldId id="282"/>
            <p14:sldId id="284"/>
            <p14:sldId id="285"/>
            <p14:sldId id="283"/>
            <p14:sldId id="27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93" autoAdjust="0"/>
    <p:restoredTop sz="94310" autoAdjust="0"/>
  </p:normalViewPr>
  <p:slideViewPr>
    <p:cSldViewPr snapToGrid="0" showGuides="1">
      <p:cViewPr varScale="1">
        <p:scale>
          <a:sx n="104" d="100"/>
          <a:sy n="104" d="100"/>
        </p:scale>
        <p:origin x="1476" y="10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10/1/2024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8DCC3-DD9C-0616-19AD-01272B80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1" y="518743"/>
            <a:ext cx="10377577" cy="582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92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B52A0-AC9F-CA84-ACB7-BE681CAF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04937"/>
            <a:ext cx="6858000" cy="4048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CCBF2-16BB-4571-FB54-62B1329B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581025"/>
            <a:ext cx="79057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0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48539-A79D-9BAD-4CED-33FA1CF6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/>
              <a:t>11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E32A5-4DB2-D86F-5E31-B8D87E1D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91653"/>
            <a:ext cx="7729682" cy="5468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88FA3F-FBF1-9604-8B77-FAA3D88E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46" y="5125878"/>
            <a:ext cx="7591173" cy="15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F53975-73AD-E9AC-592B-520F9237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828530"/>
            <a:ext cx="3810000" cy="124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43C2B-D0EE-FFEA-AFBB-260F0A29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921577"/>
            <a:ext cx="11544300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BCCA1A-CB77-89F9-9489-B76AE2C16EE0}"/>
              </a:ext>
            </a:extLst>
          </p:cNvPr>
          <p:cNvSpPr txBox="1"/>
          <p:nvPr/>
        </p:nvSpPr>
        <p:spPr>
          <a:xfrm>
            <a:off x="323850" y="1190807"/>
            <a:ext cx="2410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Resource:</a:t>
            </a:r>
          </a:p>
        </p:txBody>
      </p:sp>
    </p:spTree>
    <p:extLst>
      <p:ext uri="{BB962C8B-B14F-4D97-AF65-F5344CB8AC3E}">
        <p14:creationId xmlns:p14="http://schemas.microsoft.com/office/powerpoint/2010/main" val="45733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692B54-6B48-7DB8-4ABB-10D6874A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82" y="655941"/>
            <a:ext cx="9870036" cy="55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68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A4EE3-F808-0025-EC4B-CDC0A896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876300"/>
            <a:ext cx="91344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9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7013F-43F6-61AC-D5C7-42F54C8F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871537"/>
            <a:ext cx="91344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31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671F867-3611-D113-8CB4-5A0E0095B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6C45E72-1FFD-23F1-38CF-1E9A0FB19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3D4A3-50F9-D847-585B-C1E61C1D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014412"/>
            <a:ext cx="91630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8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70179-86F4-3B32-C07B-737EFA63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12" y="0"/>
            <a:ext cx="467977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8C874-C3CA-36C8-1C80-76F9316403E1}"/>
              </a:ext>
            </a:extLst>
          </p:cNvPr>
          <p:cNvSpPr txBox="1"/>
          <p:nvPr/>
        </p:nvSpPr>
        <p:spPr>
          <a:xfrm>
            <a:off x="323850" y="1190807"/>
            <a:ext cx="2410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QuickDBD</a:t>
            </a:r>
          </a:p>
        </p:txBody>
      </p:sp>
    </p:spTree>
    <p:extLst>
      <p:ext uri="{BB962C8B-B14F-4D97-AF65-F5344CB8AC3E}">
        <p14:creationId xmlns:p14="http://schemas.microsoft.com/office/powerpoint/2010/main" val="413770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A9D03-597F-4B5A-2A0B-A4FC6366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0473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6106F-8DD1-C4B2-1DBD-AF7587B1EFAA}"/>
              </a:ext>
            </a:extLst>
          </p:cNvPr>
          <p:cNvSpPr txBox="1"/>
          <p:nvPr/>
        </p:nvSpPr>
        <p:spPr>
          <a:xfrm>
            <a:off x="5315003" y="4882361"/>
            <a:ext cx="5515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TABLE Creation exported from DBD.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95C28-F5B5-AE48-0350-2D72AD25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114" y="2195540"/>
            <a:ext cx="3475778" cy="24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1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D007FA-6C9D-29E5-BC9E-23A905ECB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52418"/>
            <a:ext cx="2128982" cy="21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B3F0-8E09-AAD8-D287-44036182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7" y="0"/>
            <a:ext cx="5524773" cy="6844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C56C29-DA84-58F7-0EA6-D625C12EE968}"/>
              </a:ext>
            </a:extLst>
          </p:cNvPr>
          <p:cNvSpPr txBox="1"/>
          <p:nvPr/>
        </p:nvSpPr>
        <p:spPr>
          <a:xfrm>
            <a:off x="508959" y="2474893"/>
            <a:ext cx="2199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ERD with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26592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142</TotalTime>
  <Words>13</Words>
  <Application>Microsoft Office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Lisa Miller</dc:creator>
  <cp:lastModifiedBy>Lisa Miller</cp:lastModifiedBy>
  <cp:revision>11</cp:revision>
  <dcterms:created xsi:type="dcterms:W3CDTF">2024-10-01T22:56:25Z</dcterms:created>
  <dcterms:modified xsi:type="dcterms:W3CDTF">2024-10-02T04:11:35Z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